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0" r:id="rId5"/>
    <p:sldId id="264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1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E69D-E478-4AD0-993B-9999BD2268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7" r="7314"/>
          <a:stretch/>
        </p:blipFill>
        <p:spPr>
          <a:xfrm>
            <a:off x="3725694" y="267704"/>
            <a:ext cx="4727643" cy="22870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3626" y="2457469"/>
            <a:ext cx="764594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	</a:t>
            </a:r>
            <a:r>
              <a:rPr lang="ru-RU" sz="3000" b="1" dirty="0" smtClean="0"/>
              <a:t>Предмет:</a:t>
            </a:r>
            <a:endParaRPr lang="en-US" dirty="0" smtClean="0"/>
          </a:p>
          <a:p>
            <a:endParaRPr lang="ru-RU" dirty="0"/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дделение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Наставник: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Фросина Златевска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Наставно подрачје: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Јазик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Наставна содржина: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Составни независносложени реченици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училиште: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ООУ„Кирил и Методиј“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Св.Николе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Датум: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 2020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3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 се потсетиме!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Сложената реченица е синтаксичка единица која содржи најмалку два прирока. Одделните реченици во рамките на сложената реченица се викаат дел-реченици.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Дел-речениците можат да бидат во независен однос или едната да зависи од другата, па затоа разликуваме: независносложени и зависносложени реченици.</a:t>
            </a:r>
            <a:endParaRPr lang="mk-MK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Независносложени реченици се оние сложени реченици во кои дел-речениците не зависат една од друга.</a:t>
            </a:r>
          </a:p>
          <a:p>
            <a:pPr marL="0" indent="0" algn="ctr">
              <a:buNone/>
            </a:pPr>
            <a:r>
              <a:rPr lang="mk-MK" i="1" dirty="0" smtClean="0">
                <a:latin typeface="Times New Roman" pitchFamily="18" charset="0"/>
                <a:cs typeface="Times New Roman" pitchFamily="18" charset="0"/>
              </a:rPr>
              <a:t>Пр.</a:t>
            </a:r>
            <a:r>
              <a:rPr lang="mk-MK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Таа влезе </a:t>
            </a:r>
            <a:r>
              <a:rPr lang="mk-MK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го отвори прозорецот.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Видови независносложени реченици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mk-MK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Разликуваме пет вида независносложени реченици: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составни, спротивни, разделни,исклучни и заклучни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mk-MK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mk-MK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mk-MK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mk-MK" sz="2000" i="1" dirty="0" smtClean="0">
                <a:latin typeface="Times New Roman" pitchFamily="18" charset="0"/>
                <a:cs typeface="Times New Roman" pitchFamily="18" charset="0"/>
              </a:rPr>
              <a:t>(Запишете си го ова во вашите училишни тетратки)</a:t>
            </a:r>
          </a:p>
          <a:p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Составни независносложени реченици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Составните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реченици најчесто соопштуваат напоредни дејствија,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 одвиваат во исто време,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дејствата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 речениците може да се одвиваат и едно по друго,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одречни дејства,дејства кои се последицана други дејства.</a:t>
            </a:r>
          </a:p>
          <a:p>
            <a:endParaRPr lang="mk-MK" dirty="0" smtClean="0"/>
          </a:p>
          <a:p>
            <a:endParaRPr lang="mk-MK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mk-MK" sz="2000" i="1" dirty="0" smtClean="0">
                <a:latin typeface="Times New Roman" pitchFamily="18" charset="0"/>
                <a:cs typeface="Times New Roman" pitchFamily="18" charset="0"/>
              </a:rPr>
              <a:t>(запишете го ова во вашите тетратки, а преку примери ќе го појасниме ова што го напишавме, за сите дејства поединечно)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Примери за да ви биде појасно!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550"/>
            <a:ext cx="10515600" cy="5098093"/>
          </a:xfrm>
        </p:spPr>
        <p:txBody>
          <a:bodyPr>
            <a:normAutofit lnSpcReduction="10000"/>
          </a:bodyPr>
          <a:lstStyle/>
          <a:p>
            <a:r>
              <a:rPr lang="mk-MK" sz="2000" b="1" dirty="0" smtClean="0">
                <a:latin typeface="Times New Roman" pitchFamily="18" charset="0"/>
                <a:cs typeface="Times New Roman" pitchFamily="18" charset="0"/>
              </a:rPr>
              <a:t>Дејства кои се вршат истовремено</a:t>
            </a:r>
          </a:p>
          <a:p>
            <a:pPr marL="0" indent="0">
              <a:buNone/>
            </a:pPr>
            <a:r>
              <a:rPr lang="mk-MK" sz="20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mk-MK" sz="2000" i="1" dirty="0" smtClean="0">
                <a:latin typeface="Times New Roman" pitchFamily="18" charset="0"/>
                <a:cs typeface="Times New Roman" pitchFamily="18" charset="0"/>
              </a:rPr>
              <a:t>р.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Седам,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читам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 го запишувам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најважното.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(овие три дејства се вршат во ист момент)</a:t>
            </a:r>
          </a:p>
          <a:p>
            <a:r>
              <a:rPr lang="mk-MK" sz="2000" b="1" dirty="0" smtClean="0">
                <a:latin typeface="Times New Roman" pitchFamily="18" charset="0"/>
                <a:cs typeface="Times New Roman" pitchFamily="18" charset="0"/>
              </a:rPr>
              <a:t>Дејства кои следуваат едноподруго</a:t>
            </a:r>
          </a:p>
          <a:p>
            <a:pPr marL="0" indent="0">
              <a:buNone/>
            </a:pPr>
            <a:r>
              <a:rPr lang="mk-M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2000" i="1" dirty="0" smtClean="0">
                <a:latin typeface="Times New Roman" pitchFamily="18" charset="0"/>
                <a:cs typeface="Times New Roman" pitchFamily="18" charset="0"/>
              </a:rPr>
              <a:t>пр.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Ќе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поучам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малку, па ќе си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одморам.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(прво се одвива едното дејство,па потоа другото)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Одречни дејства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пр.Тоа не го знам ниту сум го знаел.</a:t>
            </a:r>
          </a:p>
          <a:p>
            <a:pPr marL="0" indent="0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(имаме одрекување на</a:t>
            </a:r>
            <a:r>
              <a:rPr lang="mk-MK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600" i="1" dirty="0" smtClean="0">
                <a:latin typeface="Times New Roman" pitchFamily="18" charset="0"/>
                <a:cs typeface="Times New Roman" pitchFamily="18" charset="0"/>
              </a:rPr>
              <a:t>дејствата)</a:t>
            </a:r>
          </a:p>
          <a:p>
            <a:r>
              <a:rPr lang="mk-MK" sz="2000" b="1" dirty="0" smtClean="0">
                <a:latin typeface="Times New Roman" pitchFamily="18" charset="0"/>
                <a:cs typeface="Times New Roman" pitchFamily="18" charset="0"/>
              </a:rPr>
              <a:t>Дејства кои се последица на други дејства</a:t>
            </a:r>
          </a:p>
          <a:p>
            <a:pPr marL="0" indent="0">
              <a:buNone/>
            </a:pPr>
            <a:r>
              <a:rPr lang="mk-MK" sz="2000" i="1" dirty="0" smtClean="0">
                <a:latin typeface="Times New Roman" pitchFamily="18" charset="0"/>
                <a:cs typeface="Times New Roman" pitchFamily="18" charset="0"/>
              </a:rPr>
              <a:t>пр.Не тргнаа навреме,па задоцнија.</a:t>
            </a:r>
          </a:p>
          <a:p>
            <a:pPr marL="0" indent="0">
              <a:buNone/>
            </a:pPr>
            <a:r>
              <a:rPr lang="mk-MK" sz="1600" i="1" dirty="0" smtClean="0">
                <a:latin typeface="Times New Roman" pitchFamily="18" charset="0"/>
                <a:cs typeface="Times New Roman" pitchFamily="18" charset="0"/>
              </a:rPr>
              <a:t>(второто дејство се случува како последица на првото)</a:t>
            </a:r>
          </a:p>
          <a:p>
            <a:pPr marL="0" indent="0" algn="r">
              <a:buNone/>
            </a:pPr>
            <a:r>
              <a:rPr lang="mk-MK" sz="2000" i="1" dirty="0" smtClean="0">
                <a:latin typeface="Times New Roman" pitchFamily="18" charset="0"/>
                <a:cs typeface="Times New Roman" pitchFamily="18" charset="0"/>
              </a:rPr>
              <a:t>(Запишете го ова во вашите тетратки)</a:t>
            </a:r>
          </a:p>
          <a:p>
            <a:pPr marL="0" indent="0" algn="r">
              <a:buNone/>
            </a:pPr>
            <a:endParaRPr lang="mk-MK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mk-MK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mk-MK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Сврзници за составни независносложени реченици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/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Сврзници за овие реченици се: </a:t>
            </a:r>
          </a:p>
          <a:p>
            <a:pPr marL="0" indent="0" algn="ctr">
              <a:buNone/>
            </a:pPr>
            <a:r>
              <a:rPr lang="mk-M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и, па, та, ни, ниту, не само, не само што - туку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mk-MK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mk-MK" i="1" dirty="0" smtClean="0">
                <a:latin typeface="Times New Roman" pitchFamily="18" charset="0"/>
                <a:cs typeface="Times New Roman" pitchFamily="18" charset="0"/>
              </a:rPr>
              <a:t>Пр. </a:t>
            </a:r>
            <a:r>
              <a:rPr lang="mk-MK" b="1" i="1" dirty="0" smtClean="0">
                <a:latin typeface="Times New Roman" pitchFamily="18" charset="0"/>
                <a:cs typeface="Times New Roman" pitchFamily="18" charset="0"/>
              </a:rPr>
              <a:t>Не само што </a:t>
            </a:r>
            <a:r>
              <a:rPr lang="mk-MK" i="1" dirty="0" smtClean="0">
                <a:latin typeface="Times New Roman" pitchFamily="18" charset="0"/>
                <a:cs typeface="Times New Roman" pitchFamily="18" charset="0"/>
              </a:rPr>
              <a:t>учев, </a:t>
            </a:r>
            <a:r>
              <a:rPr lang="mk-MK" b="1" i="1" dirty="0" smtClean="0">
                <a:latin typeface="Times New Roman" pitchFamily="18" charset="0"/>
                <a:cs typeface="Times New Roman" pitchFamily="18" charset="0"/>
              </a:rPr>
              <a:t>туку</a:t>
            </a:r>
            <a:r>
              <a:rPr lang="mk-MK" i="1" dirty="0" smtClean="0">
                <a:latin typeface="Times New Roman" pitchFamily="18" charset="0"/>
                <a:cs typeface="Times New Roman" pitchFamily="18" charset="0"/>
              </a:rPr>
              <a:t> за мое изненадување запаметив се.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Запирка се пишува пред сврзниците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 и та.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Запирка не се пишува пред сврзниците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и, ни, ниту.</a:t>
            </a:r>
          </a:p>
          <a:p>
            <a:pPr marL="0" indent="0" algn="ctr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Вежби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Прошири ги простите реченици на тој начин што ќе образуваш составни независносложени реченици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употребувајќи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различни сврзници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Вчера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Задача за дома!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Составете по една реченица со секој сврзник за составни независносложени реченици.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2000" i="1" dirty="0" smtClean="0"/>
              <a:t>(Вежбата напишете ја во училишните тетратки, напишаното пратете ми го како слика на </a:t>
            </a:r>
            <a:r>
              <a:rPr lang="en-US" sz="2000" i="1" dirty="0" smtClean="0"/>
              <a:t>Messenger</a:t>
            </a:r>
            <a:r>
              <a:rPr lang="mk-MK" sz="2000" i="1" dirty="0" smtClean="0"/>
              <a:t>, со ваше име и презиме</a:t>
            </a:r>
            <a:r>
              <a:rPr lang="ru-RU" sz="2000" i="1" dirty="0" smtClean="0"/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102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397</Words>
  <Application>Microsoft Office PowerPoint</Application>
  <PresentationFormat>Custom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Да се потсетиме!</vt:lpstr>
      <vt:lpstr>Видови независносложени реченици</vt:lpstr>
      <vt:lpstr>Составни независносложени реченици</vt:lpstr>
      <vt:lpstr>Примери за да ви биде појасно!</vt:lpstr>
      <vt:lpstr>Сврзници за составни независносложени реченици</vt:lpstr>
      <vt:lpstr>Вежби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Luka</cp:lastModifiedBy>
  <cp:revision>22</cp:revision>
  <dcterms:created xsi:type="dcterms:W3CDTF">2020-03-19T12:52:29Z</dcterms:created>
  <dcterms:modified xsi:type="dcterms:W3CDTF">2020-03-26T11:12:03Z</dcterms:modified>
</cp:coreProperties>
</file>