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68" r:id="rId2"/>
    <p:sldId id="272" r:id="rId3"/>
    <p:sldId id="269" r:id="rId4"/>
    <p:sldId id="271" r:id="rId5"/>
    <p:sldId id="270" r:id="rId6"/>
    <p:sldId id="273" r:id="rId7"/>
    <p:sldId id="257" r:id="rId8"/>
    <p:sldId id="259" r:id="rId9"/>
    <p:sldId id="283" r:id="rId10"/>
    <p:sldId id="286" r:id="rId11"/>
    <p:sldId id="285" r:id="rId12"/>
    <p:sldId id="282" r:id="rId13"/>
    <p:sldId id="277" r:id="rId14"/>
    <p:sldId id="276" r:id="rId15"/>
    <p:sldId id="275" r:id="rId16"/>
    <p:sldId id="267" r:id="rId17"/>
    <p:sldId id="263" r:id="rId18"/>
    <p:sldId id="261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0066"/>
    <a:srgbClr val="0033CC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068E235-5982-479B-927F-AC0E4557BC09}" type="datetimeFigureOut">
              <a:rPr lang="mk-MK"/>
              <a:pPr>
                <a:defRPr/>
              </a:pPr>
              <a:t>16.03.2020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k-MK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mk-MK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5BD1609-C584-43BA-B675-F6AA3CAD4C90}" type="slidenum">
              <a:rPr lang="mk-MK"/>
              <a:pPr>
                <a:defRPr/>
              </a:pPr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2963C-A309-441E-AA03-8AF8E97A62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30208-DFD6-42EE-814E-8F7F29D207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DF55D-3925-49AE-84F4-A01B520CB7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76AB-233A-4D35-81FC-90F1D7B65E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ED4CC-3650-4820-94C2-7223B0C3F31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8864B-62D7-4DBA-9F74-15EDF53964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8B1E1-D9FF-4489-B6A8-C16D119304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0A5CE-8FDB-4C7E-949D-E7ABF3225A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1DA3B-1091-43C8-A1A3-D76633C941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EEA18-C192-4B90-92EC-CDA8DD7E02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58724-EB67-440A-902C-8111FAEC2B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ADA633D-9DFE-49ED-8373-82D5BB8512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54" r:id="rId4"/>
    <p:sldLayoutId id="2147483760" r:id="rId5"/>
    <p:sldLayoutId id="2147483755" r:id="rId6"/>
    <p:sldLayoutId id="2147483761" r:id="rId7"/>
    <p:sldLayoutId id="2147483762" r:id="rId8"/>
    <p:sldLayoutId id="2147483763" r:id="rId9"/>
    <p:sldLayoutId id="2147483756" r:id="rId10"/>
    <p:sldLayoutId id="21474837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隶书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/>
          <a:cs typeface="隶书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/>
          <a:cs typeface="隶书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/>
          <a:cs typeface="隶书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/>
          <a:cs typeface="隶书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/>
          <a:cs typeface="隶书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/>
          <a:cs typeface="隶书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/>
          <a:cs typeface="隶书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/>
          <a:cs typeface="隶书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华文楷体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华文楷体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华文楷体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华文楷体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华文楷体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3.wav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3.wav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3.wav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3.wav"/><Relationship Id="rId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3.wav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3.wav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3.wav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3.wav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5M2bME1fO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s://www.youtube.com/watch?v=2JFqKRUB2vc" TargetMode="External"/><Relationship Id="rId4" Type="http://schemas.openxmlformats.org/officeDocument/2006/relationships/hyperlink" Target="https://www.youtube.com/watch?v=9xBTXX7DgB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3.wav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audio" Target="../media/audio3.wav"/><Relationship Id="rId4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mk-MK" sz="2000" b="1" dirty="0" smtClean="0">
                <a:latin typeface="+mn-lt"/>
                <a:cs typeface="+mj-cs"/>
              </a:rPr>
              <a:t/>
            </a:r>
            <a:br>
              <a:rPr lang="mk-MK" sz="2000" b="1" dirty="0" smtClean="0">
                <a:latin typeface="+mn-lt"/>
                <a:cs typeface="+mj-cs"/>
              </a:rPr>
            </a:br>
            <a:r>
              <a:rPr lang="mk-MK" sz="2000" b="1" dirty="0" smtClean="0">
                <a:latin typeface="+mn-lt"/>
                <a:cs typeface="+mj-cs"/>
              </a:rPr>
              <a:t>Англиски </a:t>
            </a:r>
            <a:r>
              <a:rPr lang="mk-MK" sz="2000" b="1" dirty="0" smtClean="0">
                <a:latin typeface="+mn-lt"/>
                <a:cs typeface="+mj-cs"/>
              </a:rPr>
              <a:t>јазик </a:t>
            </a:r>
            <a:r>
              <a:rPr lang="en-US" sz="2000" b="1" dirty="0" smtClean="0">
                <a:latin typeface="+mn-lt"/>
                <a:cs typeface="+mj-cs"/>
              </a:rPr>
              <a:t>7</a:t>
            </a:r>
            <a:r>
              <a:rPr lang="mk-MK" sz="2000" b="1" dirty="0" smtClean="0">
                <a:latin typeface="+mn-lt"/>
                <a:cs typeface="+mj-cs"/>
              </a:rPr>
              <a:t>(седмо одд.)</a:t>
            </a:r>
            <a:br>
              <a:rPr lang="mk-MK" sz="2000" b="1" dirty="0" smtClean="0">
                <a:latin typeface="+mn-lt"/>
                <a:cs typeface="+mj-cs"/>
              </a:rPr>
            </a:br>
            <a:r>
              <a:rPr lang="mk-MK" sz="2000" b="1" dirty="0" smtClean="0">
                <a:latin typeface="+mn-lt"/>
                <a:cs typeface="+mj-cs"/>
              </a:rPr>
              <a:t>Тема 3: Музика и омилени ТВ програми </a:t>
            </a:r>
            <a:br>
              <a:rPr lang="mk-MK" sz="2000" b="1" dirty="0" smtClean="0">
                <a:latin typeface="+mn-lt"/>
                <a:cs typeface="+mj-cs"/>
              </a:rPr>
            </a:br>
            <a:r>
              <a:rPr lang="mk-MK" sz="2000" b="1" dirty="0" smtClean="0">
                <a:latin typeface="+mn-lt"/>
                <a:cs typeface="+mj-cs"/>
              </a:rPr>
              <a:t>Наставна единица </a:t>
            </a:r>
            <a:r>
              <a:rPr lang="mk-MK" sz="2000" b="1" dirty="0" smtClean="0">
                <a:latin typeface="+mn-lt"/>
                <a:cs typeface="+mj-cs"/>
              </a:rPr>
              <a:t>:Увежбување на  усвоен </a:t>
            </a:r>
            <a:r>
              <a:rPr lang="mk-MK" sz="2000" b="1" dirty="0" smtClean="0">
                <a:latin typeface="+mn-lt"/>
                <a:cs typeface="+mj-cs"/>
              </a:rPr>
              <a:t>вокабулар:,,Места во градот “</a:t>
            </a:r>
            <a:br>
              <a:rPr lang="mk-MK" sz="2000" b="1" dirty="0" smtClean="0">
                <a:latin typeface="+mn-lt"/>
                <a:cs typeface="+mj-cs"/>
              </a:rPr>
            </a:br>
            <a:r>
              <a:rPr lang="en-US" sz="2000" b="1" dirty="0" smtClean="0">
                <a:latin typeface="+mn-lt"/>
                <a:cs typeface="+mj-cs"/>
              </a:rPr>
              <a:t>(Places in a town)</a:t>
            </a:r>
            <a:r>
              <a:rPr lang="mk-MK" sz="2000" b="1" dirty="0" smtClean="0">
                <a:latin typeface="+mn-lt"/>
                <a:cs typeface="+mj-cs"/>
              </a:rPr>
              <a:t>  и </a:t>
            </a:r>
            <a:br>
              <a:rPr lang="mk-MK" sz="2000" b="1" dirty="0" smtClean="0">
                <a:latin typeface="+mn-lt"/>
                <a:cs typeface="+mj-cs"/>
              </a:rPr>
            </a:br>
            <a:r>
              <a:rPr lang="mk-MK" sz="2000" b="1" dirty="0" smtClean="0">
                <a:latin typeface="+mn-lt"/>
                <a:cs typeface="+mj-cs"/>
              </a:rPr>
              <a:t>опишување на градот</a:t>
            </a:r>
            <a:r>
              <a:rPr lang="mk-MK" sz="2000" dirty="0" smtClean="0">
                <a:cs typeface="+mj-cs"/>
              </a:rPr>
              <a:t/>
            </a:r>
            <a:br>
              <a:rPr lang="mk-MK" sz="2000" dirty="0" smtClean="0">
                <a:cs typeface="+mj-cs"/>
              </a:rPr>
            </a:br>
            <a:endParaRPr lang="mk-MK" sz="2000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84313"/>
            <a:ext cx="8085137" cy="47529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mk-MK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mk-MK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mk-MK" sz="2000" b="1" i="1" dirty="0" smtClean="0">
                <a:cs typeface="+mn-cs"/>
              </a:rPr>
              <a:t>ЦЕЛИ:Учениците да </a:t>
            </a:r>
            <a:r>
              <a:rPr lang="mk-MK" sz="2000" b="1" i="1" dirty="0" smtClean="0">
                <a:cs typeface="+mn-cs"/>
              </a:rPr>
              <a:t>практикуваат  усвоени  </a:t>
            </a:r>
            <a:r>
              <a:rPr lang="mk-MK" sz="2000" b="1" i="1" dirty="0" smtClean="0">
                <a:cs typeface="+mn-cs"/>
              </a:rPr>
              <a:t>лексички единици од темата :Места во градот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mk-MK" sz="2000" b="1" i="1" dirty="0" smtClean="0">
                <a:cs typeface="+mn-cs"/>
              </a:rPr>
              <a:t>Да се оспособат да го опишуваат градот со употреба на предлози за место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/>
          <a:lstStyle/>
          <a:p>
            <a:pPr algn="ctr" eaLnBrk="1" hangingPunct="1"/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  <a:p>
            <a:pPr algn="ctr" eaLnBrk="1" hangingPunct="1"/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  <a:p>
            <a:pPr algn="ctr" eaLnBrk="1" hangingPunct="1"/>
            <a:r>
              <a:rPr lang="en-US" altLang="zh-CN" sz="5400" smtClean="0">
                <a:latin typeface="Aharoni" pitchFamily="2" charset="-79"/>
                <a:cs typeface="Aharoni" pitchFamily="2" charset="-79"/>
              </a:rPr>
              <a:t>Where can I buy some medicine?</a:t>
            </a:r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Action Button: Back or Previous 3">
            <a:hlinkClick r:id="rId4" action="ppaction://hlinksldjump" highlightClick="1">
              <a:snd r:embed="rId5" name="whoosh.wav"/>
            </a:hlinkClick>
          </p:cNvPr>
          <p:cNvSpPr/>
          <p:nvPr/>
        </p:nvSpPr>
        <p:spPr>
          <a:xfrm flipH="1">
            <a:off x="7235825" y="5516563"/>
            <a:ext cx="1512888" cy="936625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9460" name="Picture 4" descr="eslpuzzlesbanner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286500"/>
            <a:ext cx="4457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/>
          <a:lstStyle/>
          <a:p>
            <a:pPr algn="ctr" eaLnBrk="1" hangingPunct="1"/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  <a:p>
            <a:pPr algn="ctr" eaLnBrk="1" hangingPunct="1"/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  <a:p>
            <a:pPr algn="ctr" eaLnBrk="1" hangingPunct="1"/>
            <a:r>
              <a:rPr lang="en-US" altLang="zh-CN" sz="5400" smtClean="0">
                <a:latin typeface="Aharoni" pitchFamily="2" charset="-79"/>
                <a:cs typeface="Aharoni" pitchFamily="2" charset="-79"/>
              </a:rPr>
              <a:t>Where can I swim ?</a:t>
            </a:r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Action Button: Back or Previous 3">
            <a:hlinkClick r:id="rId4" action="ppaction://hlinksldjump" highlightClick="1">
              <a:snd r:embed="rId5" name="whoosh.wav"/>
            </a:hlinkClick>
          </p:cNvPr>
          <p:cNvSpPr/>
          <p:nvPr/>
        </p:nvSpPr>
        <p:spPr>
          <a:xfrm flipH="1">
            <a:off x="7235825" y="5516563"/>
            <a:ext cx="1512888" cy="936625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0484" name="Picture 4" descr="eslpuzzlesbanner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286500"/>
            <a:ext cx="4457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0066"/>
          </a:solidFill>
        </p:spPr>
        <p:txBody>
          <a:bodyPr/>
          <a:lstStyle/>
          <a:p>
            <a:pPr algn="ctr" eaLnBrk="1" hangingPunct="1"/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  <a:p>
            <a:pPr algn="ctr" eaLnBrk="1" hangingPunct="1"/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  <a:p>
            <a:pPr algn="ctr" eaLnBrk="1" hangingPunct="1"/>
            <a:r>
              <a:rPr lang="en-US" altLang="zh-CN" sz="5400" smtClean="0">
                <a:latin typeface="Aharoni" pitchFamily="2" charset="-79"/>
                <a:cs typeface="Aharoni" pitchFamily="2" charset="-79"/>
              </a:rPr>
              <a:t>Where can I see some old things?</a:t>
            </a:r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Action Button: Back or Previous 2">
            <a:hlinkClick r:id="rId4" action="ppaction://hlinksldjump" highlightClick="1">
              <a:snd r:embed="rId5" name="whoosh.wav"/>
            </a:hlinkClick>
          </p:cNvPr>
          <p:cNvSpPr/>
          <p:nvPr/>
        </p:nvSpPr>
        <p:spPr>
          <a:xfrm flipH="1">
            <a:off x="7235825" y="5516563"/>
            <a:ext cx="1512888" cy="936625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21508" name="Picture 3" descr="eslpuzzlesbanner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286500"/>
            <a:ext cx="4457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0066"/>
          </a:solidFill>
        </p:spPr>
        <p:txBody>
          <a:bodyPr/>
          <a:lstStyle/>
          <a:p>
            <a:pPr algn="ctr" eaLnBrk="1" hangingPunct="1"/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  <a:p>
            <a:pPr algn="ctr" eaLnBrk="1" hangingPunct="1"/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  <a:p>
            <a:pPr algn="ctr" eaLnBrk="1" hangingPunct="1"/>
            <a:r>
              <a:rPr lang="en-US" altLang="zh-CN" sz="5400" smtClean="0">
                <a:latin typeface="Aharoni" pitchFamily="2" charset="-79"/>
                <a:cs typeface="Aharoni" pitchFamily="2" charset="-79"/>
              </a:rPr>
              <a:t>Where can I watch a film?</a:t>
            </a:r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Action Button: Back or Previous 2">
            <a:hlinkClick r:id="rId4" action="ppaction://hlinksldjump" highlightClick="1">
              <a:snd r:embed="rId5" name="whoosh.wav"/>
            </a:hlinkClick>
          </p:cNvPr>
          <p:cNvSpPr/>
          <p:nvPr/>
        </p:nvSpPr>
        <p:spPr>
          <a:xfrm flipH="1">
            <a:off x="7235825" y="5516563"/>
            <a:ext cx="1512888" cy="936625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22532" name="Picture 3" descr="eslpuzzlesbanner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286500"/>
            <a:ext cx="4457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pPr eaLnBrk="1" hangingPunct="1"/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/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  <a:p>
            <a:pPr algn="ctr" eaLnBrk="1" hangingPunct="1"/>
            <a:r>
              <a:rPr lang="en-US" altLang="zh-CN" sz="5400" smtClean="0">
                <a:latin typeface="Aharoni" pitchFamily="2" charset="-79"/>
                <a:cs typeface="Aharoni" pitchFamily="2" charset="-79"/>
              </a:rPr>
              <a:t>Where can I get some food?</a:t>
            </a:r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Action Button: Back or Previous 3">
            <a:hlinkClick r:id="rId4" action="ppaction://hlinksldjump" highlightClick="1">
              <a:snd r:embed="rId5" name="whoosh.wav"/>
            </a:hlinkClick>
          </p:cNvPr>
          <p:cNvSpPr/>
          <p:nvPr/>
        </p:nvSpPr>
        <p:spPr>
          <a:xfrm flipH="1">
            <a:off x="7235825" y="5516563"/>
            <a:ext cx="1512888" cy="936625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23556" name="Picture 4" descr="eslpuzzlesbanner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08725"/>
            <a:ext cx="4457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pPr eaLnBrk="1" hangingPunct="1"/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/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  <a:p>
            <a:pPr algn="ctr" eaLnBrk="1" hangingPunct="1"/>
            <a:r>
              <a:rPr lang="en-US" altLang="zh-CN" sz="5400" smtClean="0">
                <a:latin typeface="Aharoni" pitchFamily="2" charset="-79"/>
                <a:cs typeface="Aharoni" pitchFamily="2" charset="-79"/>
              </a:rPr>
              <a:t>Where can I meet a doctor ?</a:t>
            </a:r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Action Button: Back or Previous 3">
            <a:hlinkClick r:id="rId4" action="ppaction://hlinksldjump" highlightClick="1">
              <a:snd r:embed="rId5" name="whoosh.wav"/>
            </a:hlinkClick>
          </p:cNvPr>
          <p:cNvSpPr/>
          <p:nvPr/>
        </p:nvSpPr>
        <p:spPr>
          <a:xfrm flipH="1">
            <a:off x="7235825" y="5516563"/>
            <a:ext cx="1512888" cy="936625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24580" name="Picture 4" descr="eslpuzzlesbanner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08725"/>
            <a:ext cx="4457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/>
          <a:lstStyle/>
          <a:p>
            <a:pPr algn="ctr" eaLnBrk="1" hangingPunct="1"/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  <a:p>
            <a:pPr algn="ctr" eaLnBrk="1" hangingPunct="1"/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  <a:p>
            <a:pPr algn="ctr" eaLnBrk="1" hangingPunct="1"/>
            <a:r>
              <a:rPr lang="en-US" altLang="zh-CN" sz="5400" smtClean="0">
                <a:latin typeface="Aharoni" pitchFamily="2" charset="-79"/>
                <a:cs typeface="Aharoni" pitchFamily="2" charset="-79"/>
              </a:rPr>
              <a:t>Where can I get a train?</a:t>
            </a:r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Action Button: Back or Previous 3">
            <a:hlinkClick r:id="rId4" action="ppaction://hlinksldjump" highlightClick="1">
              <a:snd r:embed="rId5" name="whoosh.wav"/>
            </a:hlinkClick>
          </p:cNvPr>
          <p:cNvSpPr/>
          <p:nvPr/>
        </p:nvSpPr>
        <p:spPr>
          <a:xfrm flipH="1">
            <a:off x="7235825" y="5516563"/>
            <a:ext cx="1512888" cy="936625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25604" name="Picture 4" descr="eslpuzzlesbanner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286500"/>
            <a:ext cx="4457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/>
          <a:lstStyle/>
          <a:p>
            <a:pPr algn="ctr" eaLnBrk="1" hangingPunct="1"/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  <a:p>
            <a:pPr algn="ctr" eaLnBrk="1" hangingPunct="1"/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  <a:p>
            <a:pPr algn="ctr" eaLnBrk="1" hangingPunct="1"/>
            <a:r>
              <a:rPr lang="en-US" altLang="zh-CN" sz="5400" smtClean="0">
                <a:latin typeface="Aharoni" pitchFamily="2" charset="-79"/>
                <a:cs typeface="Aharoni" pitchFamily="2" charset="-79"/>
              </a:rPr>
              <a:t>Where can I see a policeman?</a:t>
            </a:r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  <a:p>
            <a:pPr algn="ctr" eaLnBrk="1" hangingPunct="1"/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Action Button: Back or Previous 2">
            <a:hlinkClick r:id="rId4" action="ppaction://hlinksldjump" highlightClick="1">
              <a:snd r:embed="rId5" name="whoosh.wav"/>
            </a:hlinkClick>
          </p:cNvPr>
          <p:cNvSpPr/>
          <p:nvPr/>
        </p:nvSpPr>
        <p:spPr>
          <a:xfrm flipH="1">
            <a:off x="7235825" y="5516563"/>
            <a:ext cx="1512888" cy="936625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26628" name="Picture 3" descr="eslpuzzlesbanner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286500"/>
            <a:ext cx="4457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7101408"/>
          </a:xfrm>
          <a:solidFill>
            <a:srgbClr val="FFC00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3600" dirty="0" smtClean="0">
                <a:solidFill>
                  <a:srgbClr val="0033CC"/>
                </a:solidFill>
                <a:latin typeface="Cooper Black" pitchFamily="18" charset="0"/>
              </a:rPr>
              <a:t>Check your answers :</a:t>
            </a:r>
          </a:p>
          <a:p>
            <a:pPr eaLnBrk="1" hangingPunct="1">
              <a:buFontTx/>
              <a:buNone/>
            </a:pPr>
            <a:r>
              <a:rPr lang="en-US" altLang="zh-CN" sz="3600" dirty="0" smtClean="0">
                <a:solidFill>
                  <a:srgbClr val="0033CC"/>
                </a:solidFill>
                <a:latin typeface="Cooper Black" pitchFamily="18" charset="0"/>
              </a:rPr>
              <a:t>1.bank  2.post office  3.pharmacy</a:t>
            </a:r>
          </a:p>
          <a:p>
            <a:pPr eaLnBrk="1" hangingPunct="1">
              <a:buFontTx/>
              <a:buNone/>
            </a:pPr>
            <a:r>
              <a:rPr lang="en-US" altLang="zh-CN" sz="3600" dirty="0" smtClean="0">
                <a:solidFill>
                  <a:srgbClr val="0033CC"/>
                </a:solidFill>
                <a:latin typeface="Cooper Black" pitchFamily="18" charset="0"/>
              </a:rPr>
              <a:t>4.swimming pool  5 museum </a:t>
            </a:r>
          </a:p>
          <a:p>
            <a:pPr eaLnBrk="1" hangingPunct="1">
              <a:buFontTx/>
              <a:buNone/>
            </a:pPr>
            <a:r>
              <a:rPr lang="en-US" altLang="zh-CN" sz="3600" dirty="0" smtClean="0">
                <a:solidFill>
                  <a:srgbClr val="0033CC"/>
                </a:solidFill>
                <a:latin typeface="Cooper Black" pitchFamily="18" charset="0"/>
              </a:rPr>
              <a:t>6.cinema   7.supermarket</a:t>
            </a:r>
          </a:p>
          <a:p>
            <a:pPr eaLnBrk="1" hangingPunct="1">
              <a:buFontTx/>
              <a:buNone/>
            </a:pPr>
            <a:r>
              <a:rPr lang="en-US" altLang="zh-CN" sz="3600" dirty="0" smtClean="0">
                <a:solidFill>
                  <a:srgbClr val="0033CC"/>
                </a:solidFill>
                <a:latin typeface="Cooper Black" pitchFamily="18" charset="0"/>
              </a:rPr>
              <a:t>8.hospital  9 ,train </a:t>
            </a:r>
            <a:r>
              <a:rPr lang="en-US" altLang="zh-CN" sz="3600" dirty="0" err="1" smtClean="0">
                <a:solidFill>
                  <a:srgbClr val="0033CC"/>
                </a:solidFill>
                <a:latin typeface="Cooper Black" pitchFamily="18" charset="0"/>
              </a:rPr>
              <a:t>staion</a:t>
            </a:r>
            <a:endParaRPr lang="en-US" altLang="zh-CN" sz="3600" dirty="0" smtClean="0">
              <a:solidFill>
                <a:srgbClr val="0033CC"/>
              </a:solidFill>
              <a:latin typeface="Cooper Black" pitchFamily="18" charset="0"/>
            </a:endParaRPr>
          </a:p>
          <a:p>
            <a:pPr eaLnBrk="1" hangingPunct="1">
              <a:buFontTx/>
              <a:buNone/>
            </a:pPr>
            <a:r>
              <a:rPr lang="en-US" altLang="zh-CN" sz="3600" dirty="0" smtClean="0">
                <a:solidFill>
                  <a:srgbClr val="0033CC"/>
                </a:solidFill>
                <a:latin typeface="Cooper Black" pitchFamily="18" charset="0"/>
              </a:rPr>
              <a:t>10. police station </a:t>
            </a:r>
          </a:p>
          <a:p>
            <a:pPr algn="ctr" eaLnBrk="1" hangingPunct="1">
              <a:buFontTx/>
              <a:buNone/>
            </a:pPr>
            <a:r>
              <a:rPr lang="en-US" altLang="zh-CN" dirty="0" smtClean="0">
                <a:solidFill>
                  <a:srgbClr val="0033CC"/>
                </a:solidFill>
                <a:latin typeface="Cooper Black" pitchFamily="18" charset="0"/>
              </a:rPr>
              <a:t>Thanks  for using my lesson </a:t>
            </a:r>
          </a:p>
          <a:p>
            <a:pPr eaLnBrk="1" hangingPunct="1">
              <a:buFontTx/>
              <a:buNone/>
            </a:pPr>
            <a:r>
              <a:rPr lang="en-US" altLang="zh-CN" dirty="0" smtClean="0">
                <a:solidFill>
                  <a:srgbClr val="0033CC"/>
                </a:solidFill>
                <a:latin typeface="Cooper Black" pitchFamily="18" charset="0"/>
              </a:rPr>
              <a:t>Teacher : </a:t>
            </a:r>
            <a:r>
              <a:rPr lang="en-US" altLang="zh-CN" dirty="0" err="1" smtClean="0">
                <a:solidFill>
                  <a:srgbClr val="0033CC"/>
                </a:solidFill>
                <a:latin typeface="Cooper Black" pitchFamily="18" charset="0"/>
              </a:rPr>
              <a:t>Snezhana</a:t>
            </a:r>
            <a:r>
              <a:rPr lang="en-US" altLang="zh-CN" dirty="0" smtClean="0">
                <a:solidFill>
                  <a:srgbClr val="0033CC"/>
                </a:solidFill>
                <a:latin typeface="Cooper Black" pitchFamily="18" charset="0"/>
              </a:rPr>
              <a:t> </a:t>
            </a:r>
            <a:r>
              <a:rPr lang="en-US" altLang="zh-CN" dirty="0" err="1" smtClean="0">
                <a:solidFill>
                  <a:srgbClr val="0033CC"/>
                </a:solidFill>
                <a:latin typeface="Cooper Black" pitchFamily="18" charset="0"/>
              </a:rPr>
              <a:t>Naumova</a:t>
            </a:r>
            <a:r>
              <a:rPr lang="en-US" altLang="zh-CN" dirty="0" smtClean="0">
                <a:solidFill>
                  <a:srgbClr val="0033CC"/>
                </a:solidFill>
                <a:latin typeface="Cooper Black" pitchFamily="18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zh-CN" dirty="0" smtClean="0">
                <a:solidFill>
                  <a:srgbClr val="0033CC"/>
                </a:solidFill>
                <a:latin typeface="Cooper Black" pitchFamily="18" charset="0"/>
              </a:rPr>
              <a:t>March, 2020</a:t>
            </a:r>
          </a:p>
          <a:p>
            <a:pPr eaLnBrk="1" hangingPunct="1">
              <a:buFontTx/>
              <a:buNone/>
            </a:pPr>
            <a:r>
              <a:rPr lang="en-US" altLang="zh-CN" dirty="0" smtClean="0">
                <a:solidFill>
                  <a:srgbClr val="0033CC"/>
                </a:solidFill>
                <a:latin typeface="Cooper Black" pitchFamily="18" charset="0"/>
              </a:rPr>
              <a:t>You may watch the video now: </a:t>
            </a:r>
            <a:r>
              <a:rPr lang="en-US" altLang="zh-CN" sz="1400" dirty="0" smtClean="0">
                <a:solidFill>
                  <a:srgbClr val="0033CC"/>
                </a:solidFill>
                <a:latin typeface="Cooper Black" pitchFamily="18" charset="0"/>
                <a:hlinkClick r:id="rId3"/>
              </a:rPr>
              <a:t>https://youtu.be/V5M2bME1fOg</a:t>
            </a:r>
            <a:r>
              <a:rPr lang="mk-MK" altLang="zh-CN" sz="1400" dirty="0" smtClean="0">
                <a:solidFill>
                  <a:srgbClr val="0033CC"/>
                </a:solidFill>
                <a:latin typeface="Cooper Black" pitchFamily="18" charset="0"/>
              </a:rPr>
              <a:t>    ,</a:t>
            </a:r>
          </a:p>
          <a:p>
            <a:pPr eaLnBrk="1" hangingPunct="1">
              <a:buFontTx/>
              <a:buNone/>
            </a:pPr>
            <a:r>
              <a:rPr lang="en-US" sz="1400" dirty="0" smtClean="0">
                <a:hlinkClick r:id="rId4"/>
              </a:rPr>
              <a:t>https://www.youtube.com/watch?v=9xBTXX7DgBc</a:t>
            </a:r>
            <a:endParaRPr lang="mk-MK" sz="1400" dirty="0" smtClean="0"/>
          </a:p>
          <a:p>
            <a:pPr eaLnBrk="1" hangingPunct="1">
              <a:buFontTx/>
              <a:buNone/>
            </a:pPr>
            <a:r>
              <a:rPr lang="en-US" sz="1400" dirty="0" smtClean="0">
                <a:hlinkClick r:id="rId5"/>
              </a:rPr>
              <a:t>https://www.youtube.com/watch?v=2JFqKRUB2vc</a:t>
            </a:r>
            <a:endParaRPr lang="en-US" altLang="zh-CN" sz="1400" dirty="0" smtClean="0">
              <a:solidFill>
                <a:srgbClr val="0033CC"/>
              </a:solidFill>
              <a:latin typeface="Cooper Black" pitchFamily="18" charset="0"/>
            </a:endParaRPr>
          </a:p>
        </p:txBody>
      </p:sp>
      <p:pic>
        <p:nvPicPr>
          <p:cNvPr id="27651" name="Picture 5" descr="C:\Users\Para\AppData\Local\Microsoft\Windows\Temporary Internet Files\Content.IE5\9NGGM46Q\sun-220187_64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7025" y="1916113"/>
            <a:ext cx="24669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36815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Step 1:match the following pictures with the words</a:t>
            </a:r>
            <a:r>
              <a:rPr lang="mk-MK" sz="4000" dirty="0" smtClean="0"/>
              <a:t/>
            </a:r>
            <a:br>
              <a:rPr lang="mk-MK" sz="4000" dirty="0" smtClean="0"/>
            </a:br>
            <a:endParaRPr lang="mk-MK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68313" y="1916113"/>
            <a:ext cx="8523287" cy="41640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mk-MK" smtClean="0">
              <a:ea typeface="华文楷体"/>
            </a:endParaRPr>
          </a:p>
        </p:txBody>
      </p:sp>
      <p:pic>
        <p:nvPicPr>
          <p:cNvPr id="11268" name="Picture 2" descr="C:\Users\Para\AppData\Local\Microsoft\Windows\Temporary Internet Files\Content.IE5\19W7BAHI\14072294360_8b88fac03e_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96975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:\Users\Para\Desktop\IKT Nastava\public-facilities_803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00050"/>
            <a:ext cx="7561262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 descr="C:\Users\Para\Desktop\IKT Nastava\public-facilities_803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738" y="0"/>
            <a:ext cx="8951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Para\AppData\Local\Microsoft\Windows\Temporary Internet Files\Content.IE5\9NGGM46Q\bank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3375"/>
            <a:ext cx="1728788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0825" y="3500438"/>
            <a:ext cx="8208963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dirty="0">
                <a:latin typeface="Arial" charset="0"/>
              </a:rPr>
              <a:t>Answer:</a:t>
            </a:r>
          </a:p>
          <a:p>
            <a:pPr marL="342900" indent="-342900">
              <a:defRPr/>
            </a:pPr>
            <a:r>
              <a:rPr lang="en-US" dirty="0">
                <a:latin typeface="Arial" charset="0"/>
              </a:rPr>
              <a:t>Where can you watch a film?  I can</a:t>
            </a:r>
          </a:p>
          <a:p>
            <a:pPr marL="342900" indent="-342900">
              <a:defRPr/>
            </a:pPr>
            <a:r>
              <a:rPr lang="en-US" dirty="0">
                <a:latin typeface="Arial" charset="0"/>
              </a:rPr>
              <a:t>________________________________________________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2. Where can you get money? ____________________________________________________________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3. Where can you buy food? ____________________________________________________________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4. Where can you read books?__________________________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5.Where can you send  postcards ?_______________________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6.Where can you catch a bus ?_________________________</a:t>
            </a:r>
            <a:endParaRPr lang="mk-MK" dirty="0">
              <a:latin typeface="Arial" charset="0"/>
            </a:endParaRPr>
          </a:p>
        </p:txBody>
      </p:sp>
      <p:pic>
        <p:nvPicPr>
          <p:cNvPr id="13316" name="Picture 4" descr="C:\Users\Para\AppData\Local\Microsoft\Windows\Temporary Internet Files\Content.IE5\FD0BNZT0\1200px-Wellcome_Gateway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60350"/>
            <a:ext cx="23050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C:\Users\Para\AppData\Local\Microsoft\Windows\Temporary Internet Files\Content.IE5\FD0BNZT0\post_offic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04813"/>
            <a:ext cx="2514600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C:\Users\Para\AppData\Local\Microsoft\Windows\Temporary Internet Files\Content.IE5\19W7BAHI\acheter-une-place-de-cinema-parler-francais-a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060575"/>
            <a:ext cx="1655762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9" descr="C:\Users\Para\AppData\Local\Microsoft\Windows\Temporary Internet Files\Content.IE5\9NGGM46Q\library-clipart-yToedaeqc[1]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2060575"/>
            <a:ext cx="216058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0" descr="C:\Users\Para\AppData\Local\Microsoft\Windows\Temporary Internet Files\Content.IE5\19W7BAHI\Bath_Bus_Station_First_66729_WX54XCO_42910_WX05RVU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1863" y="2133600"/>
            <a:ext cx="25209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ara\Desktop\IKT Nastava\do-you-know-my-town-fun-activities-games_1317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LET`S DO  THE FOLLOWING QUIZ!</a:t>
            </a:r>
            <a:endParaRPr lang="mk-MK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华文楷体"/>
              </a:rPr>
              <a:t>For each correct answer you get 1 point</a:t>
            </a:r>
          </a:p>
          <a:p>
            <a:pPr eaLnBrk="1" hangingPunct="1"/>
            <a:r>
              <a:rPr lang="en-US" smtClean="0">
                <a:ea typeface="华文楷体"/>
              </a:rPr>
              <a:t>0-21 Needs help</a:t>
            </a:r>
          </a:p>
          <a:p>
            <a:pPr eaLnBrk="1" hangingPunct="1"/>
            <a:r>
              <a:rPr lang="en-US" smtClean="0">
                <a:ea typeface="华文楷体"/>
              </a:rPr>
              <a:t>3-4-Sufficient</a:t>
            </a:r>
          </a:p>
          <a:p>
            <a:pPr eaLnBrk="1" hangingPunct="1"/>
            <a:r>
              <a:rPr lang="en-US" smtClean="0">
                <a:ea typeface="华文楷体"/>
              </a:rPr>
              <a:t>5-7 Good</a:t>
            </a:r>
          </a:p>
          <a:p>
            <a:pPr eaLnBrk="1" hangingPunct="1"/>
            <a:r>
              <a:rPr lang="en-US" smtClean="0">
                <a:ea typeface="华文楷体"/>
              </a:rPr>
              <a:t>8-9 very well </a:t>
            </a:r>
          </a:p>
          <a:p>
            <a:pPr eaLnBrk="1" hangingPunct="1"/>
            <a:r>
              <a:rPr lang="en-US" smtClean="0">
                <a:ea typeface="华文楷体"/>
              </a:rPr>
              <a:t>10 Excellent</a:t>
            </a:r>
            <a:endParaRPr lang="mk-MK" smtClean="0">
              <a:ea typeface="华文楷体"/>
            </a:endParaRPr>
          </a:p>
        </p:txBody>
      </p:sp>
      <p:pic>
        <p:nvPicPr>
          <p:cNvPr id="15364" name="Picture 2" descr="C:\Users\Para\AppData\Local\Microsoft\Windows\Temporary Internet Files\Content.IE5\9NGGM46Q\thumbs-up-4007573_6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2852738"/>
            <a:ext cx="443388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zh-CN" sz="4400" b="1" i="1" smtClean="0">
                <a:solidFill>
                  <a:srgbClr val="FF0000"/>
                </a:solidFill>
                <a:latin typeface="Adobe Garamond Pro Bold" pitchFamily="18" charset="0"/>
              </a:rPr>
              <a:t>Food</a:t>
            </a:r>
            <a:r>
              <a:rPr lang="en-US" altLang="zh-CN" sz="4400" b="1" i="1" smtClean="0">
                <a:solidFill>
                  <a:srgbClr val="0033CC"/>
                </a:solidFill>
                <a:latin typeface="Adobe Garamond Pro Bold" pitchFamily="18" charset="0"/>
              </a:rPr>
              <a:t>					</a:t>
            </a:r>
            <a:r>
              <a:rPr lang="en-US" altLang="zh-CN" sz="4400" b="1" i="1" smtClean="0">
                <a:solidFill>
                  <a:srgbClr val="00B050"/>
                </a:solidFill>
                <a:latin typeface="Adobe Garamond Pro Bold" pitchFamily="18" charset="0"/>
              </a:rPr>
              <a:t>Drinks</a:t>
            </a:r>
          </a:p>
          <a:p>
            <a:pPr algn="ctr" eaLnBrk="1" hangingPunct="1">
              <a:buFontTx/>
              <a:buNone/>
            </a:pPr>
            <a:r>
              <a:rPr lang="en-US" altLang="zh-CN" sz="4400" b="1" i="1" smtClean="0">
                <a:solidFill>
                  <a:srgbClr val="7030A0"/>
                </a:solidFill>
                <a:latin typeface="Adobe Garamond Pro Bold" pitchFamily="18" charset="0"/>
              </a:rPr>
              <a:t>Clothes</a:t>
            </a:r>
          </a:p>
          <a:p>
            <a:pPr algn="ctr" eaLnBrk="1" hangingPunct="1">
              <a:buFontTx/>
              <a:buNone/>
            </a:pPr>
            <a:endParaRPr lang="en-US" altLang="zh-CN" sz="6000" b="1" i="1" smtClean="0">
              <a:solidFill>
                <a:srgbClr val="0033CC"/>
              </a:solidFill>
              <a:latin typeface="Goudy Old Style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zh-CN" sz="6600" b="1" i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Where can I buy..?</a:t>
            </a:r>
          </a:p>
          <a:p>
            <a:pPr algn="ctr" eaLnBrk="1" hangingPunct="1">
              <a:buFontTx/>
              <a:buNone/>
            </a:pPr>
            <a:r>
              <a:rPr lang="en-US" altLang="zh-CN" sz="4400" b="1" i="1" smtClean="0">
                <a:solidFill>
                  <a:srgbClr val="FF0066"/>
                </a:solidFill>
                <a:latin typeface="Adobe Garamond Pro Bold" pitchFamily="18" charset="0"/>
                <a:cs typeface="Aharoni" pitchFamily="2" charset="-79"/>
              </a:rPr>
              <a:t>Medicine</a:t>
            </a:r>
            <a:r>
              <a:rPr lang="en-US" altLang="zh-CN" sz="4400" b="1" i="1" smtClean="0">
                <a:solidFill>
                  <a:srgbClr val="0033CC"/>
                </a:solidFill>
                <a:latin typeface="Adobe Garamond Pro Bold" pitchFamily="18" charset="0"/>
                <a:cs typeface="Aharoni" pitchFamily="2" charset="-79"/>
              </a:rPr>
              <a:t>					</a:t>
            </a:r>
            <a:r>
              <a:rPr lang="en-US" altLang="zh-CN" sz="4400" b="1" i="1" smtClean="0">
                <a:solidFill>
                  <a:srgbClr val="663300"/>
                </a:solidFill>
                <a:latin typeface="Adobe Garamond Pro Bold" pitchFamily="18" charset="0"/>
                <a:cs typeface="Aharoni" pitchFamily="2" charset="-79"/>
              </a:rPr>
              <a:t>Furniture</a:t>
            </a:r>
          </a:p>
          <a:p>
            <a:pPr algn="ctr" eaLnBrk="1" hangingPunct="1">
              <a:buFontTx/>
              <a:buNone/>
            </a:pPr>
            <a:r>
              <a:rPr lang="en-US" altLang="zh-CN" sz="4400" b="1" i="1" smtClean="0">
                <a:latin typeface="Adobe Garamond Pro Bold" pitchFamily="18" charset="0"/>
                <a:cs typeface="Aharoni" pitchFamily="2" charset="-79"/>
              </a:rPr>
              <a:t>Stamps</a:t>
            </a:r>
          </a:p>
        </p:txBody>
      </p:sp>
      <p:pic>
        <p:nvPicPr>
          <p:cNvPr id="2056" name="Picture 8" descr="C:\Users\Rich\Documents\eslkidsworld.com\clip art\Food &amp; Drink\Drinks - Non-Alcoholic (E - Z)\Spring Water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908050"/>
            <a:ext cx="17272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Users\Rich\Documents\eslkidsworld.com\clip art\Food &amp; Drink\Fast Food (A - E)\Cookies 1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052513"/>
            <a:ext cx="187325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pPr eaLnBrk="1" hangingPunct="1"/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/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  <a:p>
            <a:pPr algn="ctr" eaLnBrk="1" hangingPunct="1"/>
            <a:r>
              <a:rPr lang="en-US" altLang="zh-CN" sz="5400" smtClean="0">
                <a:latin typeface="Aharoni" pitchFamily="2" charset="-79"/>
                <a:cs typeface="Aharoni" pitchFamily="2" charset="-79"/>
              </a:rPr>
              <a:t>Where can I get some money?</a:t>
            </a:r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Action Button: Back or Previous 3">
            <a:hlinkClick r:id="rId4" action="ppaction://hlinksldjump" highlightClick="1">
              <a:snd r:embed="rId5" name="whoosh.wav"/>
            </a:hlinkClick>
          </p:cNvPr>
          <p:cNvSpPr/>
          <p:nvPr/>
        </p:nvSpPr>
        <p:spPr>
          <a:xfrm flipH="1">
            <a:off x="7235825" y="5516563"/>
            <a:ext cx="1512888" cy="936625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17412" name="Picture 4" descr="eslpuzzlesbanner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08725"/>
            <a:ext cx="4457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0066"/>
          </a:solidFill>
        </p:spPr>
        <p:txBody>
          <a:bodyPr/>
          <a:lstStyle/>
          <a:p>
            <a:pPr algn="ctr" eaLnBrk="1" hangingPunct="1"/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  <a:p>
            <a:pPr algn="ctr" eaLnBrk="1" hangingPunct="1"/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  <a:p>
            <a:pPr algn="ctr" eaLnBrk="1" hangingPunct="1"/>
            <a:r>
              <a:rPr lang="en-US" altLang="zh-CN" sz="5400" smtClean="0">
                <a:latin typeface="Aharoni" pitchFamily="2" charset="-79"/>
                <a:cs typeface="Aharoni" pitchFamily="2" charset="-79"/>
              </a:rPr>
              <a:t>Where can I buy a stamp?</a:t>
            </a:r>
            <a:endParaRPr lang="en-US" altLang="zh-CN" sz="5400" smtClean="0">
              <a:solidFill>
                <a:srgbClr val="0033C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Action Button: Back or Previous 2">
            <a:hlinkClick r:id="rId4" action="ppaction://hlinksldjump" highlightClick="1">
              <a:snd r:embed="rId5" name="whoosh.wav"/>
            </a:hlinkClick>
          </p:cNvPr>
          <p:cNvSpPr/>
          <p:nvPr/>
        </p:nvSpPr>
        <p:spPr>
          <a:xfrm flipH="1">
            <a:off x="7235825" y="5516563"/>
            <a:ext cx="1512888" cy="936625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18436" name="Picture 3" descr="eslpuzzlesbanner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286500"/>
            <a:ext cx="44577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367</TotalTime>
  <Words>231</Words>
  <Application>Microsoft Office PowerPoint</Application>
  <PresentationFormat>On-screen Show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 Англиски јазик 7(седмо одд.) Тема 3: Музика и омилени ТВ програми  Наставна единица :Увежбување на  усвоен вокабулар:,,Места во градот “ (Places in a town)  и  опишување на градот </vt:lpstr>
      <vt:lpstr>Step 1:match the following pictures with the words </vt:lpstr>
      <vt:lpstr>Slide 3</vt:lpstr>
      <vt:lpstr>Slide 4</vt:lpstr>
      <vt:lpstr>Slide 5</vt:lpstr>
      <vt:lpstr>LET`S DO  THE FOLLOWING QUIZ!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EF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</dc:creator>
  <cp:lastModifiedBy>Para</cp:lastModifiedBy>
  <cp:revision>44</cp:revision>
  <dcterms:created xsi:type="dcterms:W3CDTF">2009-01-10T07:12:15Z</dcterms:created>
  <dcterms:modified xsi:type="dcterms:W3CDTF">2020-03-16T15:14:51Z</dcterms:modified>
</cp:coreProperties>
</file>