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8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A5282-F5D5-4F72-B12C-9AEE128C2C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dirty="0"/>
              <a:t>РАДИОЕМИСИИ</a:t>
            </a:r>
          </a:p>
        </p:txBody>
      </p:sp>
    </p:spTree>
    <p:extLst>
      <p:ext uri="{BB962C8B-B14F-4D97-AF65-F5344CB8AC3E}">
        <p14:creationId xmlns:p14="http://schemas.microsoft.com/office/powerpoint/2010/main" val="358375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4ED0A-8831-43C5-8EE3-AE2AC4D50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6600" dirty="0"/>
              <a:t>РАДИО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4BC743-E1C7-49AF-B53F-B50E28ACD9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334" y="1843123"/>
            <a:ext cx="5224702" cy="440527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00C0A6-7909-441D-A08B-CB48AEA4AF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843123"/>
            <a:ext cx="4572000" cy="450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2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08DA-D1A5-4F1A-8E39-AACDFE70F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163783"/>
            <a:ext cx="8596668" cy="3363666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r>
              <a:rPr lang="ru-RU" sz="4400" b="1" dirty="0"/>
              <a:t>Радиоемисија е програма емитувана преку радио.</a:t>
            </a:r>
            <a:br>
              <a:rPr lang="ru-RU" sz="4400" b="1" dirty="0"/>
            </a:br>
            <a:r>
              <a:rPr lang="ru-RU" sz="4400" b="1" dirty="0"/>
              <a:t>Радиоемисиите само се слушаат. </a:t>
            </a:r>
            <a:br>
              <a:rPr lang="mk-MK" dirty="0"/>
            </a:br>
            <a:br>
              <a:rPr lang="mk-MK" dirty="0"/>
            </a:b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3822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D1CE9-9AD8-4F1C-8835-29A512F80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Лицето што чита текст пред микрофон на радио се вика СПИКЕР.</a:t>
            </a:r>
            <a:br>
              <a:rPr lang="mk-MK" dirty="0"/>
            </a:br>
            <a:endParaRPr lang="mk-MK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45C98AD-8684-48BA-8786-1FF8AB7B5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296" y="1930400"/>
            <a:ext cx="5664704" cy="447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A512F7-8C6B-4691-A665-64D77543E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038" y="1930400"/>
            <a:ext cx="4298253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3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533D-6229-4F47-994A-A94512D60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b="1" dirty="0"/>
              <a:t>Спикерот коисти МИКРОФОН за заслилување и пренесување на звукот.</a:t>
            </a:r>
            <a:br>
              <a:rPr lang="mk-MK" dirty="0"/>
            </a:br>
            <a:endParaRPr lang="mk-M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0F814B-5949-41B0-8D45-CAF661A00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475" y="1981200"/>
            <a:ext cx="4890654" cy="426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D1DB1F-1652-4D47-BA1F-F7FAD9B2F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844" y="1981200"/>
            <a:ext cx="477362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1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6A62-DBDF-4F44-B4AA-543CBDD72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b="1" dirty="0"/>
              <a:t>Има повеќе видови радиоемисии</a:t>
            </a:r>
            <a:r>
              <a:rPr lang="en-US" b="1" dirty="0"/>
              <a:t>: </a:t>
            </a:r>
            <a:r>
              <a:rPr lang="mk-MK" b="1" dirty="0"/>
              <a:t>детски, за возрасни, научни, спортски, забавни и сл.</a:t>
            </a:r>
            <a:br>
              <a:rPr lang="mk-MK" dirty="0"/>
            </a:br>
            <a:endParaRPr lang="mk-M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AA0AF8-5BF9-4CF7-A812-674108234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170" y="2272145"/>
            <a:ext cx="3818504" cy="3571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27F1A7-EE4F-4065-8C3D-B95258F43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799" y="2270844"/>
            <a:ext cx="3629892" cy="3685311"/>
          </a:xfrm>
          <a:prstGeom prst="rect">
            <a:avLst/>
          </a:prstGeom>
        </p:spPr>
      </p:pic>
      <p:pic>
        <p:nvPicPr>
          <p:cNvPr id="1026" name="Picture 2" descr="Image result for радиоемисија за деца">
            <a:extLst>
              <a:ext uri="{FF2B5EF4-FFF2-40B4-BE49-F238E27FC236}">
                <a16:creationId xmlns:a16="http://schemas.microsoft.com/office/drawing/2014/main" id="{684CFC7A-FD6F-4D24-A40E-58DD3C330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72144"/>
            <a:ext cx="3449782" cy="368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18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</TotalTime>
  <Words>63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РАДИОЕМИСИИ</vt:lpstr>
      <vt:lpstr>РАДИО</vt:lpstr>
      <vt:lpstr>   Радиоемисија е програма емитувана преку радио. Радиоемисиите само се слушаат.   </vt:lpstr>
      <vt:lpstr>Лицето што чита текст пред микрофон на радио се вика СПИКЕР. </vt:lpstr>
      <vt:lpstr>Спикерот коисти МИКРОФОН за заслилување и пренесување на звукот. </vt:lpstr>
      <vt:lpstr>Има повеќе видови радиоемисии: детски, за возрасни, научни, спортски, забавни и сл.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РАДИОЕМИСИИ</dc:title>
  <dc:creator>Igor Gavevski</dc:creator>
  <cp:lastModifiedBy>Igor Gavevski</cp:lastModifiedBy>
  <cp:revision>3</cp:revision>
  <dcterms:created xsi:type="dcterms:W3CDTF">2020-03-17T13:47:36Z</dcterms:created>
  <dcterms:modified xsi:type="dcterms:W3CDTF">2020-03-17T14:01:46Z</dcterms:modified>
</cp:coreProperties>
</file>