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4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mk-MK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mk-MK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mk-MK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mk-MK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mk-M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mk-MK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4F47F2E8-E39B-4150-A146-FC79E1C269CD}" type="slidenum">
              <a:rPr lang="mk-MK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107987-B809-4322-B1BA-57772B8B0375}" type="slidenum">
              <a:rPr lang="mk-MK"/>
              <a:pPr/>
              <a:t>1</a:t>
            </a:fld>
            <a:endParaRPr lang="mk-MK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739F30-9EB9-427F-8359-B8F1FA4206BF}" type="slidenum">
              <a:rPr lang="mk-MK"/>
              <a:pPr/>
              <a:t>2</a:t>
            </a:fld>
            <a:endParaRPr lang="mk-MK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C74627-513C-4601-AC45-A97422199CA8}" type="slidenum">
              <a:rPr lang="mk-MK"/>
              <a:pPr/>
              <a:t>3</a:t>
            </a:fld>
            <a:endParaRPr lang="mk-MK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624DC0-4B07-4FD0-B1C9-E8F2EE98E53C}" type="slidenum">
              <a:rPr lang="mk-MK"/>
              <a:pPr/>
              <a:t>4</a:t>
            </a:fld>
            <a:endParaRPr lang="mk-MK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ABC10F-0D7B-4718-A7D2-7341DBFB168E}" type="slidenum">
              <a:rPr lang="mk-MK"/>
              <a:pPr/>
              <a:t>5</a:t>
            </a:fld>
            <a:endParaRPr lang="mk-MK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7D7F0F-ED1F-4CB3-B7CE-33A594D8FD25}" type="slidenum">
              <a:rPr lang="mk-MK"/>
              <a:pPr/>
              <a:t>6</a:t>
            </a:fld>
            <a:endParaRPr lang="mk-MK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CEDB63-00F7-46FF-8183-16B10C1F954A}" type="slidenum">
              <a:rPr lang="mk-MK"/>
              <a:pPr/>
              <a:t>7</a:t>
            </a:fld>
            <a:endParaRPr lang="mk-MK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1E3C7E-F373-4256-B6C1-DAEABDA2FEB4}" type="slidenum">
              <a:rPr lang="mk-MK"/>
              <a:pPr/>
              <a:t>9</a:t>
            </a:fld>
            <a:endParaRPr lang="mk-MK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FD4274-8444-4A09-8530-39400DB5E76A}" type="slidenum">
              <a:rPr lang="mk-MK"/>
              <a:pPr/>
              <a:t>10</a:t>
            </a:fld>
            <a:endParaRPr lang="mk-MK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32665F-ED80-4EE4-B6AC-B76BB934DCF0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264ADC-312C-431A-BC6F-C3F82840D89D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233363"/>
            <a:ext cx="2265362" cy="6519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33363"/>
            <a:ext cx="6648450" cy="6519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8C167F-A20B-45C7-B6B7-6B550A927810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33363"/>
            <a:ext cx="9066212" cy="13922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9A802513-005D-48B6-8B25-A88667B7DA42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D456B7-8FC8-4AA2-8423-4CE6EBB89F46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A17118-06A3-40C5-9405-7250EC08C917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988D1A-84DB-49C9-BEA6-EE5D59DAE915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D48067-2B1C-413C-ABB5-E5232B9A04ED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603569-D155-46EA-BCC2-5502998DA98D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0A4113-A3EC-46CA-B93C-9BE0A0279796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0718FA-2B96-4E30-AD1D-C3C72F63EFAE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1E463F-5F6B-4A0E-A4AF-2DCC26911D73}" type="slidenum">
              <a:rPr lang="mk-MK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33363"/>
            <a:ext cx="9066212" cy="139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Кликнете за да го измените форматот на текстот на насловот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Кликнете за да ја измените контурата на текстот</a:t>
            </a:r>
          </a:p>
          <a:p>
            <a:pPr lvl="1"/>
            <a:r>
              <a:rPr lang="en-GB"/>
              <a:t>Второ ниво на главни црти</a:t>
            </a:r>
          </a:p>
          <a:p>
            <a:pPr lvl="2"/>
            <a:r>
              <a:rPr lang="en-GB"/>
              <a:t>Трето ниво на главни црти</a:t>
            </a:r>
          </a:p>
          <a:p>
            <a:pPr lvl="3"/>
            <a:r>
              <a:rPr lang="en-GB"/>
              <a:t>Четврто ниво на главни црти</a:t>
            </a:r>
          </a:p>
          <a:p>
            <a:pPr lvl="4"/>
            <a:r>
              <a:rPr lang="en-GB"/>
              <a:t>Петто ниво на главни црти</a:t>
            </a:r>
          </a:p>
          <a:p>
            <a:pPr lvl="4"/>
            <a:r>
              <a:rPr lang="en-GB"/>
              <a:t>Шесто ниво на главни црти</a:t>
            </a:r>
          </a:p>
          <a:p>
            <a:pPr lvl="4"/>
            <a:r>
              <a:rPr lang="en-GB"/>
              <a:t>Седмо ниво на главни црти</a:t>
            </a:r>
          </a:p>
          <a:p>
            <a:pPr lvl="4"/>
            <a:r>
              <a:rPr lang="en-GB"/>
              <a:t>Осмо ниво на главни црти</a:t>
            </a:r>
          </a:p>
          <a:p>
            <a:pPr lvl="4"/>
            <a:r>
              <a:rPr lang="en-GB"/>
              <a:t>Деветто ниво на главни црти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mk-MK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mk-M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CD532F18-63F3-4BB0-A60B-A82E737A3BDF}" type="slidenum">
              <a:rPr lang="mk-MK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84200" y="1619250"/>
            <a:ext cx="8928100" cy="339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sz="5400" b="1">
                <a:solidFill>
                  <a:srgbClr val="FF0000"/>
                </a:solidFill>
                <a:ea typeface="DejaVu Sans" charset="0"/>
                <a:cs typeface="DejaVu Sans" charset="0"/>
              </a:rPr>
              <a:t>РАЗВИГОРЧЕТО ЈА РАЗБУДУВА ПРОЛЕТТА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260475"/>
            <a:ext cx="9070975" cy="4227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>
                <a:solidFill>
                  <a:srgbClr val="FF0000"/>
                </a:solidFill>
              </a:rPr>
              <a:t>Наставник: Билјана Јордановска</a:t>
            </a:r>
            <a:br>
              <a:rPr lang="mk-MK">
                <a:solidFill>
                  <a:srgbClr val="FF0000"/>
                </a:solidFill>
              </a:rPr>
            </a:br>
            <a:r>
              <a:rPr lang="mk-MK">
                <a:solidFill>
                  <a:srgbClr val="FF0000"/>
                </a:solidFill>
              </a:rPr>
              <a:t>прво одделение</a:t>
            </a:r>
            <a:br>
              <a:rPr lang="mk-MK">
                <a:solidFill>
                  <a:srgbClr val="FF0000"/>
                </a:solidFill>
              </a:rPr>
            </a:br>
            <a:r>
              <a:rPr lang="mk-MK">
                <a:solidFill>
                  <a:srgbClr val="FF0000"/>
                </a:solidFill>
              </a:rPr>
              <a:t>ООУ„Кирил и Методиј“</a:t>
            </a:r>
            <a:br>
              <a:rPr lang="mk-MK">
                <a:solidFill>
                  <a:srgbClr val="FF0000"/>
                </a:solidFill>
              </a:rPr>
            </a:br>
            <a:r>
              <a:rPr lang="mk-MK">
                <a:solidFill>
                  <a:srgbClr val="FF0000"/>
                </a:solidFill>
              </a:rPr>
              <a:t>Свети Николе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3453"/>
            <a:ext cx="10080625" cy="7236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98450" y="360363"/>
            <a:ext cx="9601200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mk-MK" sz="28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Беше крајот на зимата.Зајко го грицкаше носот н последниот снешко. Наеднаш нешто шушна во гранките на грмушката, нешто топло го погали по лицето, и по мустаќите. Потоа Зајко слушна: - Фиууууууу!Фиууууууу!Фиууууууу</a:t>
            </a:r>
            <a:r>
              <a:rPr lang="mk-MK" sz="1000">
                <a:solidFill>
                  <a:srgbClr val="000000"/>
                </a:solidFill>
                <a:ea typeface="DejaVu Sans" charset="0"/>
                <a:cs typeface="DejaVu Sans" charset="0"/>
              </a:rPr>
              <a:t>!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mk-MK" sz="10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79388" y="-65088"/>
            <a:ext cx="9899650" cy="37729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mk-MK" sz="1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Кој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си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ти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што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бараш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овде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? 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праша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Зајко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mk-MK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Јас сум пролетното ветре Развигорче, -се слушна тивок и нежен глас.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mk-MK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А што бараш тука ? - праша Зајко.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mk-MK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Вчера ме испрати Пролетта да дојдам во вашиот крај и да ги разбудам тревите,дрвјата, цвеќињата, животните........Мора да го подготвам родниот крај за почетокот на Пролетта.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mk-MK" sz="24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Кога  е така, побрзај, зошто зимата ги поминува последните дни.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mk-MK" sz="20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7749"/>
            <a:ext cx="10080625" cy="457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9050"/>
            <a:ext cx="9070975" cy="1901825"/>
          </a:xfrm>
          <a:ln/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sz="2000">
                <a:solidFill>
                  <a:srgbClr val="FF0000"/>
                </a:solidFill>
                <a:latin typeface="Times New Roman" pitchFamily="16" charset="0"/>
              </a:rPr>
              <a:t>Така Развигорчето се растрча низ природата да ги разбуди сите од зимски сон.</a:t>
            </a:r>
            <a:br>
              <a:rPr lang="mk-MK" sz="2000">
                <a:solidFill>
                  <a:srgbClr val="FF0000"/>
                </a:solidFill>
                <a:latin typeface="Times New Roman" pitchFamily="16" charset="0"/>
              </a:rPr>
            </a:br>
            <a:r>
              <a:rPr lang="mk-MK" sz="2000">
                <a:solidFill>
                  <a:srgbClr val="FF0000"/>
                </a:solidFill>
                <a:latin typeface="Times New Roman" pitchFamily="16" charset="0"/>
              </a:rPr>
              <a:t>Со својот топол здив и нежен глас ја разбуди тревата,ја погали срничката, ја поздрави верверичката. Дувнаво гранките на шумските дрвја и рече:</a:t>
            </a:r>
            <a:br>
              <a:rPr lang="mk-MK">
                <a:solidFill>
                  <a:srgbClr val="FF0000"/>
                </a:solidFill>
              </a:rPr>
            </a:br>
            <a:r>
              <a:rPr lang="mk-MK" sz="2000">
                <a:solidFill>
                  <a:srgbClr val="FF0000"/>
                </a:solidFill>
                <a:latin typeface="Times New Roman" pitchFamily="16" charset="0"/>
              </a:rPr>
              <a:t>-Ајде, разбудете се! Отворете ги пупките и исполнете ги гранките со млади зелени лисја. Доаѓа  Пролетта, а со неа и птиците.Каде ќе ги скријат гнездата, ако нема лисја?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1800225"/>
            <a:ext cx="8820150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912520" y="298450"/>
            <a:ext cx="3168105" cy="7261225"/>
          </a:xfrm>
          <a:ln/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sz="2800" dirty="0">
                <a:solidFill>
                  <a:srgbClr val="FF0000"/>
                </a:solidFill>
                <a:latin typeface="Times New Roman" pitchFamily="16" charset="0"/>
              </a:rPr>
              <a:t>Од шумата  Развигорчето отиде во ливадата. Таму, во земјата спијеа корењата на тревата и на цвеќињата. Дувна и прошепоти:</a:t>
            </a:r>
            <a:br>
              <a:rPr lang="mk-MK" sz="2800" dirty="0">
                <a:solidFill>
                  <a:srgbClr val="FF0000"/>
                </a:solidFill>
                <a:latin typeface="Times New Roman" pitchFamily="16" charset="0"/>
              </a:rPr>
            </a:br>
            <a:r>
              <a:rPr lang="mk-MK" sz="2800" dirty="0">
                <a:solidFill>
                  <a:srgbClr val="FF0000"/>
                </a:solidFill>
                <a:latin typeface="Times New Roman" pitchFamily="16" charset="0"/>
              </a:rPr>
              <a:t>-Ајде, ајде, станете! Украсете ја ливадатасо трева и разнобојни цветови. Доаѓа  Пролетта.Треба да ја пречекате со цвеќиња.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9649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40512" y="298450"/>
            <a:ext cx="3240113" cy="7261225"/>
          </a:xfrm>
          <a:ln/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sz="2800" dirty="0">
                <a:solidFill>
                  <a:srgbClr val="FF0000"/>
                </a:solidFill>
                <a:latin typeface="Times New Roman" pitchFamily="16" charset="0"/>
              </a:rPr>
              <a:t>Развигорчето влезе и во овошната градина.Се протна низ голите гранки на овошките и рече:</a:t>
            </a:r>
            <a:br>
              <a:rPr lang="mk-MK" sz="2800" dirty="0">
                <a:solidFill>
                  <a:srgbClr val="FF0000"/>
                </a:solidFill>
                <a:latin typeface="Times New Roman" pitchFamily="16" charset="0"/>
              </a:rPr>
            </a:br>
            <a:r>
              <a:rPr lang="mk-MK" sz="2800" dirty="0">
                <a:solidFill>
                  <a:srgbClr val="FF0000"/>
                </a:solidFill>
                <a:latin typeface="Times New Roman" pitchFamily="16" charset="0"/>
              </a:rPr>
              <a:t>Ајде, сонливки, отворете ги пупките, раширете ги цветовите и лисјата.!Доаѓа Пролетта! Подгответе се да ја пречекате.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96496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696496" y="298450"/>
            <a:ext cx="2877717" cy="7261225"/>
          </a:xfrm>
          <a:ln/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sz="2800" dirty="0">
                <a:solidFill>
                  <a:srgbClr val="FF0000"/>
                </a:solidFill>
                <a:latin typeface="Times New Roman" pitchFamily="16" charset="0"/>
              </a:rPr>
              <a:t>Разиграното Развигорче се упати кон планината, кон пештерата на баба Меца, зашто есента беше и ветило дека ќе ја разбуди, штом ќе дојде</a:t>
            </a:r>
            <a:r>
              <a:rPr lang="en-US" sz="2800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mk-MK" sz="2800" dirty="0">
                <a:solidFill>
                  <a:srgbClr val="FF0000"/>
                </a:solidFill>
                <a:latin typeface="Times New Roman" pitchFamily="16" charset="0"/>
              </a:rPr>
              <a:t>Пролетта. Пролетта.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88794" cy="7215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543" y="233363"/>
            <a:ext cx="2952081" cy="6930850"/>
          </a:xfrm>
        </p:spPr>
        <p:txBody>
          <a:bodyPr/>
          <a:lstStyle/>
          <a:p>
            <a:pPr algn="l"/>
            <a:r>
              <a:rPr lang="mk-MK" sz="2400" dirty="0">
                <a:solidFill>
                  <a:srgbClr val="FF0000"/>
                </a:solidFill>
                <a:latin typeface="Times New Roman" pitchFamily="16" charset="0"/>
              </a:rPr>
              <a:t>На патот до планината помина покрај сандаците со пчели,покрај</a:t>
            </a:r>
            <a:r>
              <a:rPr lang="en-US" sz="2400" dirty="0">
                <a:solidFill>
                  <a:srgbClr val="FF0000"/>
                </a:solidFill>
                <a:latin typeface="Times New Roman" pitchFamily="16" charset="0"/>
              </a:rPr>
              <a:t> </a:t>
            </a:r>
            <a:r>
              <a:rPr lang="mk-MK" sz="2400" dirty="0">
                <a:solidFill>
                  <a:srgbClr val="FF0000"/>
                </a:solidFill>
                <a:latin typeface="Times New Roman" pitchFamily="16" charset="0"/>
              </a:rPr>
              <a:t>куќичките на пеперутките, штурчињата, мравките, полжавите, ежињата..........</a:t>
            </a:r>
            <a:br>
              <a:rPr lang="en-US" sz="2400" dirty="0">
                <a:solidFill>
                  <a:srgbClr val="FF0000"/>
                </a:solidFill>
                <a:latin typeface="Times New Roman" pitchFamily="16" charset="0"/>
              </a:rPr>
            </a:br>
            <a:r>
              <a:rPr lang="mk-MK" sz="2400" dirty="0">
                <a:solidFill>
                  <a:srgbClr val="FF0000"/>
                </a:solidFill>
                <a:latin typeface="Times New Roman" pitchFamily="16" charset="0"/>
              </a:rPr>
              <a:t>Така цел ден и цела ноќ Развигорчето неуморно трчаше и со својот топол здив ја разбудуваше природата.</a:t>
            </a:r>
            <a:endParaRPr lang="mk-MK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8544" cy="7616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480472" y="0"/>
            <a:ext cx="3600153" cy="6937771"/>
          </a:xfrm>
          <a:ln/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k-MK" sz="2400" dirty="0">
                <a:solidFill>
                  <a:srgbClr val="FF0000"/>
                </a:solidFill>
                <a:latin typeface="Times New Roman" pitchFamily="16" charset="0"/>
              </a:rPr>
              <a:t>Утредента ,кога изгреа сонцето,се беше разбудено, се беше подготвено за големиот пречек на  Пролетта. А  Пролетта дојде тивко, нечујно, незабележливо. Беше убава, насмеана, разиграна, распеана. Први ја забележаа децата и извикаа:</a:t>
            </a:r>
            <a:br>
              <a:rPr lang="mk-MK" sz="2400" dirty="0">
                <a:solidFill>
                  <a:srgbClr val="FF0000"/>
                </a:solidFill>
                <a:latin typeface="Times New Roman" pitchFamily="16" charset="0"/>
              </a:rPr>
            </a:br>
            <a:r>
              <a:rPr lang="mk-MK" sz="2400" dirty="0">
                <a:solidFill>
                  <a:srgbClr val="FF0000"/>
                </a:solidFill>
                <a:latin typeface="Times New Roman" pitchFamily="16" charset="0"/>
              </a:rPr>
              <a:t>Дојде  Пролетта!Дојде  Пролетта! Развигорчето ја донесе пролетта!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08" y="0"/>
            <a:ext cx="5976664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34461</TotalTime>
  <Words>452</Words>
  <Application>Microsoft Office PowerPoint</Application>
  <PresentationFormat>Custom</PresentationFormat>
  <Paragraphs>23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Така Развигорчето се растрча низ природата да ги разбуди сите од зимски сон. Со својот топол здив и нежен глас ја разбуди тревата,ја погали срничката, ја поздрави верверичката. Дувнаво гранките на шумските дрвја и рече: -Ајде, разбудете се! Отворете ги пупките и исполнете ги гранките со млади зелени лисја. Доаѓа  Пролетта, а со неа и птиците.Каде ќе ги скријат гнездата, ако нема лисја?</vt:lpstr>
      <vt:lpstr>Од шумата  Развигорчето отиде во ливадата. Таму, во земјата спијеа корењата на тревата и на цвеќињата. Дувна и прошепоти: -Ајде, ајде, станете! Украсете ја ливадатасо трева и разнобојни цветови. Доаѓа  Пролетта.Треба да ја пречекате со цвеќиња.</vt:lpstr>
      <vt:lpstr>Развигорчето влезе и во овошната градина.Се протна низ голите гранки на овошките и рече: Ајде, сонливки, отворете ги пупките, раширете ги цветовите и лисјата.!Доаѓа Пролетта! Подгответе се да ја пречекате.</vt:lpstr>
      <vt:lpstr>Разиграното Развигорче се упати кон планината, кон пештерата на баба Меца, зашто есента беше и ветило дека ќе ја разбуди, штом ќе дојде Пролетта. Пролетта.</vt:lpstr>
      <vt:lpstr>На патот до планината помина покрај сандаците со пчели,покрај куќичките на пеперутките, штурчињата, мравките, полжавите, ежињата.......... Така цел ден и цела ноќ Развигорчето неуморно трчаше и со својот топол здив ја разбудуваше природата.</vt:lpstr>
      <vt:lpstr>Утредента ,кога изгреа сонцето,се беше разбудено, се беше подготвено за големиот пречек на  Пролетта. А  Пролетта дојде тивко, нечујно, незабележливо. Беше убава, насмеана, разиграна, распеана. Први ја забележаа децата и извикаа: Дојде  Пролетта!Дојде  Пролетта! Развигорчето ја донесе пролетта!</vt:lpstr>
      <vt:lpstr>Наставник: Билјана Јордановска прво одделение ООУ„Кирил и Методиј“ Свети Николе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tanja </dc:creator>
  <cp:lastModifiedBy>Igor Gavevski</cp:lastModifiedBy>
  <cp:revision>3</cp:revision>
  <cp:lastPrinted>1601-01-01T00:00:00Z</cp:lastPrinted>
  <dcterms:created xsi:type="dcterms:W3CDTF">2014-12-13T08:28:20Z</dcterms:created>
  <dcterms:modified xsi:type="dcterms:W3CDTF">2020-03-16T16:12:22Z</dcterms:modified>
</cp:coreProperties>
</file>