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85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855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178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2824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705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979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767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2664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047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552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894C-9332-413D-813F-3241919ED097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650C-6076-445E-8CAA-C720466C98B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1362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audio" Target="../media/audio1.wav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>
          <a:xfrm>
            <a:off x="5754" y="-3446"/>
            <a:ext cx="9138245" cy="6840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09" y="1484784"/>
            <a:ext cx="8958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6000" b="1" dirty="0">
                <a:latin typeface="Century Gothic" pitchFamily="34" charset="0"/>
              </a:rPr>
              <a:t>Музички инструменти</a:t>
            </a:r>
            <a:r>
              <a:rPr lang="en-US" sz="6000" b="1" dirty="0">
                <a:latin typeface="Century Gothic" pitchFamily="34" charset="0"/>
              </a:rPr>
              <a:t> </a:t>
            </a:r>
            <a:r>
              <a:rPr lang="mk-MK" sz="6000" b="1" dirty="0"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glitter pattern="hexagon"/>
        <p:sndAc>
          <p:stSnd>
            <p:snd r:embed="rId2" name="applause.wav"/>
          </p:stSnd>
        </p:sndAc>
      </p:transition>
    </mc:Choice>
    <mc:Fallback xmlns="">
      <p:transition spd="slow" advClick="0" advTm="9000">
        <p:fade/>
        <p:sndAc>
          <p:stSnd>
            <p:snd r:embed="rId4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>
          <a:xfrm>
            <a:off x="5754" y="-3446"/>
            <a:ext cx="9138245" cy="6840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37852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dirty="0">
                <a:latin typeface="Century Gothic" pitchFamily="34" charset="0"/>
              </a:rPr>
              <a:t>Гудачки инструменти </a:t>
            </a:r>
          </a:p>
          <a:p>
            <a:pPr algn="ctr"/>
            <a:endParaRPr lang="mk-MK" sz="3200" dirty="0">
              <a:latin typeface="Century Gothic" pitchFamily="34" charset="0"/>
            </a:endParaRPr>
          </a:p>
          <a:p>
            <a:pPr algn="ctr"/>
            <a:r>
              <a:rPr lang="mk-MK" sz="3200" dirty="0">
                <a:latin typeface="Century Gothic" pitchFamily="34" charset="0"/>
              </a:rPr>
              <a:t>Виола                 Виолина           Виолончело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143" y1="41636" x2="84714" y2="92091"/>
                        <a14:foregroundMark x1="90571" y1="3727" x2="91857" y2="8727"/>
                        <a14:foregroundMark x1="80714" y1="33727" x2="84000" y2="17545"/>
                        <a14:foregroundMark x1="72857" y1="77909" x2="69571" y2="71909"/>
                        <a14:foregroundMark x1="69000" y1="70455" x2="78143" y2="70182"/>
                        <a14:foregroundMark x1="68286" y1="70636" x2="72571" y2="57091"/>
                        <a14:foregroundMark x1="74857" y1="70636" x2="79857" y2="70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" y="1718860"/>
            <a:ext cx="3046187" cy="5013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4857" r="100000">
                        <a14:foregroundMark x1="78857" y1="49364" x2="73857" y2="94545"/>
                        <a14:foregroundMark x1="79143" y1="17545" x2="84714" y2="19818"/>
                        <a14:foregroundMark x1="73286" y1="49000" x2="75143" y2="29364"/>
                        <a14:foregroundMark x1="64714" y1="74364" x2="76571" y2="74364"/>
                        <a14:foregroundMark x1="68286" y1="81455" x2="64714" y2="74364"/>
                        <a14:foregroundMark x1="64714" y1="74364" x2="66000" y2="66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19468"/>
            <a:ext cx="3253453" cy="5112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9785" y1="29220" x2="82366" y2="95745"/>
                        <a14:foregroundMark x1="27097" y1="80709" x2="27527" y2="94043"/>
                        <a14:foregroundMark x1="83656" y1="3404" x2="88172" y2="7234"/>
                        <a14:foregroundMark x1="74624" y1="27660" x2="76774" y2="14894"/>
                        <a14:foregroundMark x1="65806" y1="54752" x2="79785" y2="55177"/>
                        <a14:foregroundMark x1="68817" y1="61702" x2="65161" y2="54894"/>
                        <a14:foregroundMark x1="65161" y1="55319" x2="67527" y2="4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42" y="1412776"/>
            <a:ext cx="3447541" cy="55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>
          <a:xfrm>
            <a:off x="5754" y="-3446"/>
            <a:ext cx="9138245" cy="6840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228" y="188640"/>
            <a:ext cx="7558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600" dirty="0">
                <a:latin typeface="Century Gothic" pitchFamily="34" charset="0"/>
              </a:rPr>
              <a:t>Гудачки инструменти</a:t>
            </a:r>
          </a:p>
          <a:p>
            <a:pPr algn="ctr"/>
            <a:r>
              <a:rPr lang="mk-MK" sz="3600" dirty="0">
                <a:latin typeface="Century Gothic" pitchFamily="34" charset="0"/>
              </a:rPr>
              <a:t>   Гусла                        Контрабас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875" y1="39130" x2="82250" y2="97959"/>
                        <a14:foregroundMark x1="86625" y1="5235" x2="84625" y2="12955"/>
                        <a14:foregroundMark x1="59625" y1="33984" x2="70875" y2="8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14" y="1241896"/>
            <a:ext cx="3967518" cy="5589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8969"/>
            <a:ext cx="19335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>
          <a:xfrm>
            <a:off x="5754" y="-3446"/>
            <a:ext cx="9138245" cy="6840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b="1" dirty="0">
                <a:latin typeface="Century Gothic" pitchFamily="34" charset="0"/>
              </a:rPr>
              <a:t>Дувачки инструменти</a:t>
            </a:r>
          </a:p>
          <a:p>
            <a:pPr algn="ctr"/>
            <a:r>
              <a:rPr lang="mk-MK" sz="3200" dirty="0">
                <a:latin typeface="Century Gothic" pitchFamily="34" charset="0"/>
              </a:rPr>
              <a:t>Лимени Дувачки инструменти </a:t>
            </a:r>
          </a:p>
          <a:p>
            <a:pPr algn="ctr"/>
            <a:r>
              <a:rPr lang="mk-MK" sz="3200" dirty="0">
                <a:latin typeface="Century Gothic" pitchFamily="34" charset="0"/>
              </a:rPr>
              <a:t>Саксафон                                Труба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00" y1="4250" x2="12800" y2="1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79">
            <a:off x="4797066" y="2472634"/>
            <a:ext cx="47625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078958"/>
            <a:ext cx="659735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>
          <a:xfrm>
            <a:off x="5754" y="-3446"/>
            <a:ext cx="9138245" cy="6840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23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dirty="0">
                <a:latin typeface="Century Gothic" pitchFamily="34" charset="0"/>
              </a:rPr>
              <a:t>Дрвени Дувачки инструменти</a:t>
            </a:r>
          </a:p>
          <a:p>
            <a:pPr algn="ctr"/>
            <a:r>
              <a:rPr lang="mk-MK" sz="3600" dirty="0">
                <a:latin typeface="Century Gothic" pitchFamily="34" charset="0"/>
              </a:rPr>
              <a:t>Кавал                 Зурла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73374"/>
            <a:ext cx="1040120" cy="4952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3672"/>
            <a:ext cx="2943001" cy="49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>
          <a:xfrm>
            <a:off x="5754" y="-3446"/>
            <a:ext cx="9138245" cy="6840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>
                <a:latin typeface="Century Gothic" pitchFamily="34" charset="0"/>
              </a:rPr>
              <a:t>Жичени инструменти </a:t>
            </a:r>
          </a:p>
          <a:p>
            <a:pPr algn="ctr"/>
            <a:r>
              <a:rPr lang="mk-MK" sz="2800" dirty="0">
                <a:latin typeface="Century Gothic" pitchFamily="34" charset="0"/>
              </a:rPr>
              <a:t>Акустична гитара               Електрична гитара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86" y="1214756"/>
            <a:ext cx="1902556" cy="5593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92" l="286" r="100000">
                        <a14:foregroundMark x1="97286" y1="47887" x2="80429" y2="51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8573" y="2797898"/>
            <a:ext cx="5641049" cy="22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>
          <a:xfrm>
            <a:off x="5754" y="-3446"/>
            <a:ext cx="9138245" cy="6840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14995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b="1" dirty="0">
                <a:latin typeface="Century Gothic" pitchFamily="34" charset="0"/>
              </a:rPr>
              <a:t>Клавијатурни инструменти</a:t>
            </a:r>
          </a:p>
          <a:p>
            <a:pPr algn="ctr"/>
            <a:r>
              <a:rPr lang="mk-MK" sz="3200" dirty="0">
                <a:latin typeface="Century Gothic" pitchFamily="34" charset="0"/>
              </a:rPr>
              <a:t>Пијано                            Хармоника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12310"/>
            <a:ext cx="4104456" cy="4732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829" y1="20114" x2="29345" y2="92600"/>
                        <a14:foregroundMark x1="5128" y1="23150" x2="22365" y2="93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1192213"/>
            <a:ext cx="4306901" cy="323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1085" y="4468293"/>
            <a:ext cx="2776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dirty="0">
                <a:latin typeface="Century Gothic" pitchFamily="34" charset="0"/>
              </a:rPr>
              <a:t>Синтисајзер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68" y="5262885"/>
            <a:ext cx="408735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>
          <a:xfrm>
            <a:off x="5754" y="-3446"/>
            <a:ext cx="9138245" cy="6840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8323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200" b="1" dirty="0">
                <a:latin typeface="Century Gothic" pitchFamily="34" charset="0"/>
              </a:rPr>
              <a:t>Ударни инструменти </a:t>
            </a:r>
          </a:p>
          <a:p>
            <a:pPr algn="ctr"/>
            <a:r>
              <a:rPr lang="mk-MK" sz="3200" dirty="0">
                <a:latin typeface="Century Gothic" pitchFamily="34" charset="0"/>
              </a:rPr>
              <a:t>Тапани                Тарабука               Дајре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22" y="1127546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2" y="1268760"/>
            <a:ext cx="2376264" cy="1997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2" y="3501008"/>
            <a:ext cx="3575248" cy="3166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43" l="39222" r="6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37167"/>
          <a:stretch/>
        </p:blipFill>
        <p:spPr>
          <a:xfrm>
            <a:off x="3714750" y="1699046"/>
            <a:ext cx="1957388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44" y="3357158"/>
            <a:ext cx="2090928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Fani</dc:creator>
  <cp:lastModifiedBy>Igor Gavevski</cp:lastModifiedBy>
  <cp:revision>11</cp:revision>
  <dcterms:created xsi:type="dcterms:W3CDTF">2016-03-20T22:49:54Z</dcterms:created>
  <dcterms:modified xsi:type="dcterms:W3CDTF">2020-03-16T12:12:28Z</dcterms:modified>
</cp:coreProperties>
</file>